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0" autoAdjust="0"/>
    <p:restoredTop sz="94660"/>
  </p:normalViewPr>
  <p:slideViewPr>
    <p:cSldViewPr snapToGrid="0">
      <p:cViewPr>
        <p:scale>
          <a:sx n="50" d="100"/>
          <a:sy n="50" d="100"/>
        </p:scale>
        <p:origin x="2628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45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30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93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28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7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40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60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83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2E623-2ACE-44A2-827F-FBA781E16FDF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8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962BDB0-CDE7-4BC7-8234-0CF0FEFD3C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486" y="285777"/>
            <a:ext cx="2396410" cy="2584290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A8DEC86-8DBC-43F1-8E28-CF6CDD4FFB51}"/>
              </a:ext>
            </a:extLst>
          </p:cNvPr>
          <p:cNvSpPr/>
          <p:nvPr/>
        </p:nvSpPr>
        <p:spPr>
          <a:xfrm>
            <a:off x="147486" y="3103499"/>
            <a:ext cx="9320979" cy="3754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3200" b="1" dirty="0">
                <a:solidFill>
                  <a:sysClr val="windowText" lastClr="000000"/>
                </a:solidFill>
              </a:rPr>
              <a:t>１</a:t>
            </a:r>
            <a:r>
              <a:rPr kumimoji="1" lang="en-US" altLang="ja-JP" sz="3200" b="1" dirty="0">
                <a:solidFill>
                  <a:sysClr val="windowText" lastClr="000000"/>
                </a:solidFill>
              </a:rPr>
              <a:t>.</a:t>
            </a:r>
            <a:r>
              <a:rPr kumimoji="1" lang="en-US" altLang="ja-JP" sz="3200" b="1" baseline="0" dirty="0">
                <a:solidFill>
                  <a:sysClr val="windowText" lastClr="000000"/>
                </a:solidFill>
              </a:rPr>
              <a:t> </a:t>
            </a:r>
            <a:r>
              <a:rPr kumimoji="1" lang="ja-JP" altLang="en-US" sz="3200" b="1" dirty="0">
                <a:solidFill>
                  <a:sysClr val="windowText" lastClr="000000"/>
                </a:solidFill>
              </a:rPr>
              <a:t>私たちは、がんに罹患しても</a:t>
            </a:r>
            <a:endParaRPr kumimoji="1" lang="en-US" altLang="ja-JP" sz="3200" b="1" dirty="0">
              <a:solidFill>
                <a:sysClr val="windowText" lastClr="000000"/>
              </a:solidFill>
            </a:endParaRPr>
          </a:p>
          <a:p>
            <a:pPr algn="l"/>
            <a:r>
              <a:rPr kumimoji="1" lang="ja-JP" altLang="en-US" sz="3200" b="1" dirty="0">
                <a:solidFill>
                  <a:sysClr val="windowText" lastClr="000000"/>
                </a:solidFill>
              </a:rPr>
              <a:t>働き続けられる社会であることを望んでいます。</a:t>
            </a:r>
            <a:endParaRPr kumimoji="1" lang="en-US" altLang="ja-JP" sz="3200" b="1" dirty="0">
              <a:solidFill>
                <a:sysClr val="windowText" lastClr="000000"/>
              </a:solidFill>
            </a:endParaRPr>
          </a:p>
          <a:p>
            <a:pPr algn="l"/>
            <a:endParaRPr kumimoji="1" lang="en-US" altLang="ja-JP" sz="3200" b="1" dirty="0">
              <a:solidFill>
                <a:sysClr val="windowText" lastClr="000000"/>
              </a:solidFill>
            </a:endParaRPr>
          </a:p>
          <a:p>
            <a:r>
              <a:rPr kumimoji="1" lang="ja-JP" altLang="en-US" sz="3200" b="1" dirty="0">
                <a:solidFill>
                  <a:schemeClr val="bg1">
                    <a:lumMod val="75000"/>
                  </a:schemeClr>
                </a:solidFill>
              </a:rPr>
              <a:t>２．（取り組みを具体的に記載してください）</a:t>
            </a:r>
            <a:endParaRPr kumimoji="1" lang="en-US" altLang="ja-JP" sz="3200" b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ja-JP" altLang="en-US" sz="3200" b="1" dirty="0">
                <a:solidFill>
                  <a:schemeClr val="bg1">
                    <a:lumMod val="75000"/>
                  </a:schemeClr>
                </a:solidFill>
              </a:rPr>
              <a:t>例：がんに関する情報を、イントラを利用して</a:t>
            </a:r>
            <a:endParaRPr kumimoji="1" lang="en-US" altLang="ja-JP" sz="3200" b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ja-JP" altLang="en-US" sz="3200" b="1" dirty="0">
                <a:solidFill>
                  <a:schemeClr val="bg1">
                    <a:lumMod val="75000"/>
                  </a:schemeClr>
                </a:solidFill>
              </a:rPr>
              <a:t>　　発信することで、がんに対する理解を</a:t>
            </a:r>
            <a:endParaRPr kumimoji="1" lang="en-US" altLang="ja-JP" sz="3200" b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ja-JP" altLang="en-US" sz="3200" b="1" dirty="0">
                <a:solidFill>
                  <a:schemeClr val="bg1">
                    <a:lumMod val="75000"/>
                  </a:schemeClr>
                </a:solidFill>
              </a:rPr>
              <a:t>　　深めます。</a:t>
            </a:r>
            <a:r>
              <a:rPr kumimoji="1" lang="en-US" altLang="ja-JP" sz="32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kumimoji="1" lang="en-US" altLang="ja-JP" sz="32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D08058D-EEC0-4D54-B8CF-75A7B11C84FE}"/>
              </a:ext>
            </a:extLst>
          </p:cNvPr>
          <p:cNvSpPr/>
          <p:nvPr/>
        </p:nvSpPr>
        <p:spPr>
          <a:xfrm>
            <a:off x="2153265" y="966745"/>
            <a:ext cx="6990735" cy="1903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3200" b="1" baseline="0" dirty="0">
                <a:solidFill>
                  <a:schemeClr val="bg1">
                    <a:lumMod val="75000"/>
                  </a:schemeClr>
                </a:solidFill>
              </a:rPr>
              <a:t>（貴社名を記載してください）</a:t>
            </a:r>
            <a:r>
              <a:rPr kumimoji="1" lang="en-US" altLang="ja-JP" sz="3200" b="1" baseline="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kumimoji="1" lang="ja-JP" altLang="en-US" sz="4400" b="1" dirty="0">
                <a:solidFill>
                  <a:sysClr val="windowText" lastClr="000000"/>
                </a:solidFill>
              </a:rPr>
              <a:t>の</a:t>
            </a:r>
            <a:endParaRPr kumimoji="1" lang="en-US" altLang="ja-JP" sz="4400" b="1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7200" b="1" dirty="0">
                <a:solidFill>
                  <a:sysClr val="windowText" lastClr="000000"/>
                </a:solidFill>
              </a:rPr>
              <a:t>がんアライ宣言</a:t>
            </a:r>
            <a:endParaRPr kumimoji="1" lang="en-US" altLang="ja-JP" sz="72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18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B567021-22BD-4561-8B91-B2003AF6B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3187766"/>
            <a:ext cx="3919538" cy="302315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348983-CA0F-4112-A917-8BE09D9FED75}"/>
              </a:ext>
            </a:extLst>
          </p:cNvPr>
          <p:cNvSpPr/>
          <p:nvPr/>
        </p:nvSpPr>
        <p:spPr>
          <a:xfrm>
            <a:off x="381000" y="48068"/>
            <a:ext cx="85915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がんアライ宣言とは</a:t>
            </a:r>
          </a:p>
          <a:p>
            <a:r>
              <a:rPr lang="ja-JP" altLang="en-US" dirty="0"/>
              <a:t>・がんとともに働き続けられる環境をつくるために、</a:t>
            </a:r>
            <a:endParaRPr lang="en-US" altLang="ja-JP" dirty="0"/>
          </a:p>
          <a:p>
            <a:r>
              <a:rPr lang="ja-JP" altLang="en-US" dirty="0"/>
              <a:t>　各企業で取り組むことを宣言するものです。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・宣言をする方は、社長でも、人事担当者でも、</a:t>
            </a:r>
            <a:endParaRPr lang="en-US" altLang="ja-JP" dirty="0"/>
          </a:p>
          <a:p>
            <a:r>
              <a:rPr lang="ja-JP" altLang="en-US" dirty="0"/>
              <a:t>　ダイバーシティ担当者でも構いません。</a:t>
            </a:r>
            <a:endParaRPr lang="en-US" altLang="ja-JP" dirty="0"/>
          </a:p>
          <a:p>
            <a:r>
              <a:rPr lang="ja-JP" altLang="en-US" dirty="0"/>
              <a:t>　「がんにかかわる取り組みを推進していく人」であれば、</a:t>
            </a:r>
            <a:endParaRPr lang="en-US" altLang="ja-JP" dirty="0"/>
          </a:p>
          <a:p>
            <a:r>
              <a:rPr lang="ja-JP" altLang="en-US" dirty="0"/>
              <a:t>　役割や肩書きは問いません。</a:t>
            </a:r>
          </a:p>
          <a:p>
            <a:endParaRPr lang="en-US" altLang="ja-JP" dirty="0"/>
          </a:p>
          <a:p>
            <a:r>
              <a:rPr lang="ja-JP" altLang="en-US" dirty="0"/>
              <a:t>・</a:t>
            </a:r>
            <a:r>
              <a:rPr lang="ja-JP" altLang="en-US" b="1" dirty="0">
                <a:solidFill>
                  <a:srgbClr val="FF0000"/>
                </a:solidFill>
              </a:rPr>
              <a:t>宣言の２つめは自由記述です。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　</a:t>
            </a:r>
            <a:r>
              <a:rPr lang="ja-JP" altLang="en-US" dirty="0"/>
              <a:t>各企業で取り組んでいくこと、推進していくことを書いてください。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BA9126-76A4-4558-8158-78EB7DE30A0B}"/>
              </a:ext>
            </a:extLst>
          </p:cNvPr>
          <p:cNvSpPr/>
          <p:nvPr/>
        </p:nvSpPr>
        <p:spPr>
          <a:xfrm>
            <a:off x="381000" y="6211669"/>
            <a:ext cx="9239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・写真の背景などは自由です。</a:t>
            </a:r>
            <a:endParaRPr lang="en-US" altLang="ja-JP" dirty="0"/>
          </a:p>
          <a:p>
            <a:r>
              <a:rPr lang="ja-JP" altLang="en-US" dirty="0"/>
              <a:t>・宣言が写真でも読めるように撮影をお願いします。</a:t>
            </a:r>
            <a:endParaRPr lang="en-US" altLang="ja-JP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C721BE9-BB28-4F63-82D5-C1B6AAC2181E}"/>
              </a:ext>
            </a:extLst>
          </p:cNvPr>
          <p:cNvSpPr/>
          <p:nvPr/>
        </p:nvSpPr>
        <p:spPr>
          <a:xfrm>
            <a:off x="762000" y="3352800"/>
            <a:ext cx="80010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見本</a:t>
            </a:r>
          </a:p>
        </p:txBody>
      </p:sp>
    </p:spTree>
    <p:extLst>
      <p:ext uri="{BB962C8B-B14F-4D97-AF65-F5344CB8AC3E}">
        <p14:creationId xmlns:p14="http://schemas.microsoft.com/office/powerpoint/2010/main" val="483718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94</Words>
  <Application>Microsoft Office PowerPoint</Application>
  <PresentationFormat>画面に合わせる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e000233</dc:creator>
  <cp:lastModifiedBy>e000233</cp:lastModifiedBy>
  <cp:revision>11</cp:revision>
  <dcterms:created xsi:type="dcterms:W3CDTF">2018-07-10T11:38:04Z</dcterms:created>
  <dcterms:modified xsi:type="dcterms:W3CDTF">2018-07-10T11:47:44Z</dcterms:modified>
</cp:coreProperties>
</file>